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78322" autoAdjust="0"/>
  </p:normalViewPr>
  <p:slideViewPr>
    <p:cSldViewPr snapToGrid="0">
      <p:cViewPr varScale="1">
        <p:scale>
          <a:sx n="28" d="100"/>
          <a:sy n="28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7EFC80-02DF-C9DC-FC39-C9A38FA29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0886360-42C3-A6E8-6EDA-2E65F4B0D3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DA836E-14B0-C144-8769-BC36D2ECA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AD4F55-2A72-90F9-0326-C913B3149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16B1AF-9174-2D9C-7F16-AB21DF6E9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445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B8251A-885B-055F-6D9B-5CCF7C010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99B52BE-9576-791B-5A19-2DC2358AA0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E50CE1-B907-F446-C08E-1F0B92FD3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6A7220-0CBF-020F-74B0-A801A7123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50381E-D9F6-5D41-54D6-034AB8C25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56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B4F7714-56E7-FFD9-42B8-24FF0B1AE2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EABBFB6-1F54-B9CE-DE29-49810F2E31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896C4E-0757-62B3-5AED-8EA8FA061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916648-D1EF-6F3C-EBA6-EBA8B733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9A0AA2-DDF3-7CB2-2C42-04AD4D4F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177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F382E-DE06-B2C9-24CD-2A4EBA673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16DDEC-469A-51FD-A661-A30F730FC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FCBD86-0C2C-5527-49C3-CC0925973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A0697C-23FF-ADA2-5612-77FC5DCB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8353FB-DA0B-3CC9-711D-192D18B9F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463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33043C-39D8-01EC-CCB1-9C6E31B26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8A4395-0A50-9040-142B-99B7E399F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20B063-38E7-B025-44FC-BB3C156B4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CC5E04-D630-B93C-D3B9-646D40200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B0CD83-C212-1A92-8DF6-CFB6D76D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85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5A6BDB-A273-E101-8285-372949F55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7CEE18-BFC6-3747-F656-8B4344A9DF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19B9B2-DA28-57BA-41EF-31F091AF3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BFEF275-F214-445B-C8F7-F298D4DD3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2F54008-B79B-C2F3-8E2D-7F4F00FE3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F9CA5B6-A6D1-6E5D-3F4D-54306B9E1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9079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1194DE-AA71-D013-FC9A-A6EEA708C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717CBB-0B08-EA4A-FDF6-0F5BDF2F5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5A3315-E0C1-AE66-8DEA-B163C1BBF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ABB63F4-58CC-4A09-3C98-64BA15DC9C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226DC8F-63A2-03C5-79B6-3823A84B9E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F364AC3-7A78-5A47-7EB2-D085C3DAD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92276C5-8C50-5052-FD9A-FA297359B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C61A98A-55CE-39E5-0182-7E5E52E04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137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C699AC-3AB4-3F9C-9818-EA8D2D2D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8C11545-2217-9EB3-EC4A-3A9E265E2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6C03CA2-6FD3-935F-112E-25566CF00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511ACF7-BA64-9A19-861E-243926F2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231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1188D3-7885-59E1-0A39-1E32D46AB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43D4671-2398-41F7-84B3-DF955D7BF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A24D8FA-AC4A-6956-EAB4-CBE2E8929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664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662C5-AC75-DAA8-17BE-AD67287A9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863036-5E9F-1E53-C535-F304D6779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72CD60E-140A-3C00-084C-BA49D3D51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7B7C95-5E3F-018F-D970-4BF5897B8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EFF60D-C21D-2088-E9BC-1AA45453E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AEBFC9-A57A-339C-405E-DCC81B835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1774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25D830-E390-4701-207A-A88F2668C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60F4A88-00E4-2EB4-A55D-68385A533B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A6B689-C722-EC30-1E2E-78F875DE1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29384B1-9599-6ECD-19F9-A0B4343FA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1B4773-31E0-4543-9123-F30903B29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FBC853-4B55-33B7-4928-560007A7D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0693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2D250EF-C7EE-4F1F-6498-EC650C14A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D45153-8218-C557-61FA-05511A003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ECA687-9993-9708-4D29-112EAA484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C817DA-2344-463E-A4D6-C407FA14013F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104811-4318-E5C0-3557-3FD0D6D172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4E9AEA-C70E-B245-0D19-B3BC70B3FC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91974F-A0E7-454F-8FBB-2E716E35B3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0005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南征北战NZBZ - 我的天空">
            <a:hlinkClick r:id="" action="ppaction://media"/>
            <a:extLst>
              <a:ext uri="{FF2B5EF4-FFF2-40B4-BE49-F238E27FC236}">
                <a16:creationId xmlns:a16="http://schemas.microsoft.com/office/drawing/2014/main" id="{E26024B2-A25A-C9A4-A224-0787762A76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890963" y="3644900"/>
            <a:ext cx="609600" cy="609600"/>
          </a:xfrm>
          <a:prstGeom prst="rect">
            <a:avLst/>
          </a:prstGeom>
        </p:spPr>
      </p:pic>
      <p:pic>
        <p:nvPicPr>
          <p:cNvPr id="3" name="ヒグチアイ - 悪魔の子">
            <a:hlinkClick r:id="" action="ppaction://media"/>
            <a:extLst>
              <a:ext uri="{FF2B5EF4-FFF2-40B4-BE49-F238E27FC236}">
                <a16:creationId xmlns:a16="http://schemas.microsoft.com/office/drawing/2014/main" id="{D4B67B69-46B1-51A4-CA71-A72558E0C70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15910" y="3644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96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1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77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宽屏</PresentationFormat>
  <Paragraphs>0</Paragraphs>
  <Slides>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鹤岩 徐</dc:creator>
  <cp:lastModifiedBy>鹤岩 徐</cp:lastModifiedBy>
  <cp:revision>2</cp:revision>
  <dcterms:created xsi:type="dcterms:W3CDTF">2024-04-14T13:15:49Z</dcterms:created>
  <dcterms:modified xsi:type="dcterms:W3CDTF">2024-04-19T01:36:04Z</dcterms:modified>
</cp:coreProperties>
</file>

<file path=docProps/thumbnail.jpeg>
</file>